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30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10"/>
          <p:cNvSpPr>
            <a:spLocks noChangeShapeType="1"/>
          </p:cNvSpPr>
          <p:nvPr/>
        </p:nvSpPr>
        <p:spPr bwMode="auto">
          <a:xfrm flipH="1">
            <a:off x="8237292" y="2941728"/>
            <a:ext cx="2455995" cy="1640557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392140" y="3786343"/>
            <a:ext cx="1" cy="1116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1311440" y="1692277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 flipH="1">
            <a:off x="653655" y="4927654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 flipH="1">
            <a:off x="1311433" y="2404299"/>
            <a:ext cx="3896523" cy="2928176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44" name="Freeform 14"/>
          <p:cNvSpPr>
            <a:spLocks/>
          </p:cNvSpPr>
          <p:nvPr/>
        </p:nvSpPr>
        <p:spPr bwMode="auto">
          <a:xfrm rot="4981984" flipH="1">
            <a:off x="7076108" y="1990172"/>
            <a:ext cx="1526712" cy="462964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45" name="Line 8"/>
          <p:cNvSpPr>
            <a:spLocks noChangeShapeType="1"/>
          </p:cNvSpPr>
          <p:nvPr/>
        </p:nvSpPr>
        <p:spPr bwMode="auto">
          <a:xfrm flipV="1">
            <a:off x="1302624" y="3400279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3873535" y="3409100"/>
            <a:ext cx="5001" cy="151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47" name="Oval 46"/>
          <p:cNvSpPr/>
          <p:nvPr/>
        </p:nvSpPr>
        <p:spPr>
          <a:xfrm>
            <a:off x="3821040" y="3348890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8" name="Oval 47"/>
          <p:cNvSpPr/>
          <p:nvPr/>
        </p:nvSpPr>
        <p:spPr>
          <a:xfrm>
            <a:off x="1260535" y="5281085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5150423" y="4880976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23"/>
              <p:cNvSpPr txBox="1">
                <a:spLocks noChangeArrowheads="1"/>
              </p:cNvSpPr>
              <p:nvPr/>
            </p:nvSpPr>
            <p:spPr bwMode="auto">
              <a:xfrm>
                <a:off x="936459" y="1557863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50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6459" y="1557863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838117" y="5076667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17" y="5076667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515084" y="3916734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084" y="3916734"/>
                <a:ext cx="296491" cy="276999"/>
              </a:xfrm>
              <a:prstGeom prst="rect">
                <a:avLst/>
              </a:prstGeom>
              <a:blipFill>
                <a:blip r:embed="rId4"/>
                <a:stretch>
                  <a:fillRect l="-12500" r="-833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6533650" y="3610500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650" y="3610500"/>
                <a:ext cx="296491" cy="276999"/>
              </a:xfrm>
              <a:prstGeom prst="rect">
                <a:avLst/>
              </a:prstGeom>
              <a:blipFill>
                <a:blip r:embed="rId5"/>
                <a:stretch>
                  <a:fillRect l="-12500" r="-833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2785440" y="4911754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440" y="4911754"/>
                <a:ext cx="243849" cy="276999"/>
              </a:xfrm>
              <a:prstGeom prst="rect">
                <a:avLst/>
              </a:prstGeom>
              <a:blipFill>
                <a:blip r:embed="rId6"/>
                <a:stretch>
                  <a:fillRect l="-15000" r="-75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3260046" y="4926957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046" y="4926957"/>
                <a:ext cx="243849" cy="276999"/>
              </a:xfrm>
              <a:prstGeom prst="rect">
                <a:avLst/>
              </a:prstGeom>
              <a:blipFill>
                <a:blip r:embed="rId7"/>
                <a:stretch>
                  <a:fillRect l="-15000" r="-75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 flipH="1">
            <a:off x="7330881" y="3029824"/>
            <a:ext cx="845721" cy="0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4737363" y="2127996"/>
                <a:ext cx="440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𝑀𝑃</m:t>
                      </m:r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363" y="2127996"/>
                <a:ext cx="440697" cy="307777"/>
              </a:xfrm>
              <a:prstGeom prst="rect">
                <a:avLst/>
              </a:prstGeom>
              <a:blipFill>
                <a:blip r:embed="rId8"/>
                <a:stretch>
                  <a:fillRect l="-12500" r="-1388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6131721" y="1194014"/>
            <a:ext cx="1207382" cy="276999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200" dirty="0" smtClean="0"/>
              <a:t>Demand shock</a:t>
            </a:r>
            <a:endParaRPr lang="pt-PT" altLang="pt-PT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5250480" y="4947615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480" y="4947615"/>
                <a:ext cx="166969" cy="276999"/>
              </a:xfrm>
              <a:prstGeom prst="rect">
                <a:avLst/>
              </a:prstGeom>
              <a:blipFill>
                <a:blip r:embed="rId9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Line 4"/>
          <p:cNvSpPr>
            <a:spLocks noChangeShapeType="1"/>
          </p:cNvSpPr>
          <p:nvPr/>
        </p:nvSpPr>
        <p:spPr bwMode="auto">
          <a:xfrm flipH="1">
            <a:off x="6852700" y="1672317"/>
            <a:ext cx="4943" cy="35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 flipH="1">
            <a:off x="6199858" y="4907694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62" name="Line 10"/>
          <p:cNvSpPr>
            <a:spLocks noChangeShapeType="1"/>
          </p:cNvSpPr>
          <p:nvPr/>
        </p:nvSpPr>
        <p:spPr bwMode="auto">
          <a:xfrm flipH="1">
            <a:off x="7232624" y="2254575"/>
            <a:ext cx="3418355" cy="2304398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>
            <a:off x="6879682" y="3406972"/>
            <a:ext cx="2061371" cy="966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10696626" y="4861016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 Box 23"/>
              <p:cNvSpPr txBox="1">
                <a:spLocks noChangeArrowheads="1"/>
              </p:cNvSpPr>
              <p:nvPr/>
            </p:nvSpPr>
            <p:spPr bwMode="auto">
              <a:xfrm>
                <a:off x="6482662" y="1537903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65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2662" y="1537903"/>
                <a:ext cx="448264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8281053" y="4980134"/>
                <a:ext cx="2618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1053" y="4980134"/>
                <a:ext cx="261803" cy="276999"/>
              </a:xfrm>
              <a:prstGeom prst="rect">
                <a:avLst/>
              </a:prstGeom>
              <a:blipFill>
                <a:blip r:embed="rId11"/>
                <a:stretch>
                  <a:fillRect l="-20930" r="-930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7138397" y="1998187"/>
                <a:ext cx="4475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397" y="1998187"/>
                <a:ext cx="447558" cy="276999"/>
              </a:xfrm>
              <a:prstGeom prst="rect">
                <a:avLst/>
              </a:prstGeom>
              <a:blipFill>
                <a:blip r:embed="rId12"/>
                <a:stretch>
                  <a:fillRect l="-12329" r="-547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>
          <a:xfrm>
            <a:off x="9775449" y="2951833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403310" y="4822350"/>
            <a:ext cx="389313" cy="1292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8982752" y="322775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10796683" y="4927655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683" y="4927655"/>
                <a:ext cx="198003" cy="276999"/>
              </a:xfrm>
              <a:prstGeom prst="rect">
                <a:avLst/>
              </a:prstGeom>
              <a:blipFill>
                <a:blip r:embed="rId13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Line 10"/>
          <p:cNvSpPr>
            <a:spLocks noChangeShapeType="1"/>
          </p:cNvSpPr>
          <p:nvPr/>
        </p:nvSpPr>
        <p:spPr bwMode="auto">
          <a:xfrm>
            <a:off x="7127398" y="2239325"/>
            <a:ext cx="3495103" cy="2290781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6537203" y="3261779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203" y="3261779"/>
                <a:ext cx="320793" cy="276999"/>
              </a:xfrm>
              <a:prstGeom prst="rect">
                <a:avLst/>
              </a:prstGeom>
              <a:blipFill>
                <a:blip r:embed="rId14"/>
                <a:stretch>
                  <a:fillRect l="-9434" t="-4348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969906" y="3230009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06" y="3230009"/>
                <a:ext cx="320793" cy="276999"/>
              </a:xfrm>
              <a:prstGeom prst="rect">
                <a:avLst/>
              </a:prstGeom>
              <a:blipFill>
                <a:blip r:embed="rId15"/>
                <a:stretch>
                  <a:fillRect l="-9434" t="-4444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8795408" y="4988887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408" y="4988887"/>
                <a:ext cx="324448" cy="276999"/>
              </a:xfrm>
              <a:prstGeom prst="rect">
                <a:avLst/>
              </a:prstGeom>
              <a:blipFill>
                <a:blip r:embed="rId16"/>
                <a:stretch>
                  <a:fillRect l="-16981" t="-2174" r="-566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Line 10"/>
          <p:cNvSpPr>
            <a:spLocks noChangeShapeType="1"/>
          </p:cNvSpPr>
          <p:nvPr/>
        </p:nvSpPr>
        <p:spPr bwMode="auto">
          <a:xfrm>
            <a:off x="8925755" y="1966861"/>
            <a:ext cx="8882" cy="2952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77" name="Oval 76"/>
          <p:cNvSpPr/>
          <p:nvPr/>
        </p:nvSpPr>
        <p:spPr>
          <a:xfrm>
            <a:off x="8887053" y="4855348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8" name="Oval 77"/>
          <p:cNvSpPr/>
          <p:nvPr/>
        </p:nvSpPr>
        <p:spPr>
          <a:xfrm>
            <a:off x="8874949" y="3352774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8643055" y="1657022"/>
                <a:ext cx="59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𝐿𝑅𝐴𝑆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055" y="1657022"/>
                <a:ext cx="595996" cy="276999"/>
              </a:xfrm>
              <a:prstGeom prst="rect">
                <a:avLst/>
              </a:prstGeom>
              <a:blipFill>
                <a:blip r:embed="rId17"/>
                <a:stretch>
                  <a:fillRect l="-9184" r="-816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Line 10"/>
          <p:cNvSpPr>
            <a:spLocks noChangeShapeType="1"/>
          </p:cNvSpPr>
          <p:nvPr/>
        </p:nvSpPr>
        <p:spPr bwMode="auto">
          <a:xfrm>
            <a:off x="6930926" y="2826947"/>
            <a:ext cx="2674089" cy="1727790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81" name="Text Box 15"/>
          <p:cNvSpPr txBox="1">
            <a:spLocks noChangeArrowheads="1"/>
          </p:cNvSpPr>
          <p:nvPr/>
        </p:nvSpPr>
        <p:spPr bwMode="auto">
          <a:xfrm>
            <a:off x="8241717" y="3427207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82" name="Oval 81"/>
          <p:cNvSpPr/>
          <p:nvPr/>
        </p:nvSpPr>
        <p:spPr>
          <a:xfrm>
            <a:off x="8334489" y="3731726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83" name="Oval 82"/>
          <p:cNvSpPr/>
          <p:nvPr/>
        </p:nvSpPr>
        <p:spPr>
          <a:xfrm>
            <a:off x="8872997" y="4055234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84" name="Line 8"/>
          <p:cNvSpPr>
            <a:spLocks noChangeShapeType="1"/>
          </p:cNvSpPr>
          <p:nvPr/>
        </p:nvSpPr>
        <p:spPr bwMode="auto">
          <a:xfrm>
            <a:off x="6852700" y="3785726"/>
            <a:ext cx="1466510" cy="334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85" name="Line 8"/>
          <p:cNvSpPr>
            <a:spLocks noChangeShapeType="1"/>
          </p:cNvSpPr>
          <p:nvPr/>
        </p:nvSpPr>
        <p:spPr bwMode="auto">
          <a:xfrm flipV="1">
            <a:off x="1311433" y="3787397"/>
            <a:ext cx="5111104" cy="687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 flipV="1">
            <a:off x="6852347" y="4127083"/>
            <a:ext cx="2016000" cy="37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 flipV="1">
            <a:off x="1311433" y="4119026"/>
            <a:ext cx="5189596" cy="510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930322" y="3935999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22" y="3935999"/>
                <a:ext cx="296491" cy="276999"/>
              </a:xfrm>
              <a:prstGeom prst="rect">
                <a:avLst/>
              </a:prstGeom>
              <a:blipFill>
                <a:blip r:embed="rId18"/>
                <a:stretch>
                  <a:fillRect l="-12500" r="-833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959385" y="3596661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85" y="3596661"/>
                <a:ext cx="296491" cy="276999"/>
              </a:xfrm>
              <a:prstGeom prst="rect">
                <a:avLst/>
              </a:prstGeom>
              <a:blipFill>
                <a:blip r:embed="rId19"/>
                <a:stretch>
                  <a:fillRect l="-12245" r="-816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Line 9"/>
          <p:cNvSpPr>
            <a:spLocks noChangeShapeType="1"/>
          </p:cNvSpPr>
          <p:nvPr/>
        </p:nvSpPr>
        <p:spPr bwMode="auto">
          <a:xfrm flipH="1" flipV="1">
            <a:off x="3349243" y="3815135"/>
            <a:ext cx="7126" cy="110209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flipV="1">
            <a:off x="2907364" y="4118154"/>
            <a:ext cx="0" cy="7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sp>
        <p:nvSpPr>
          <p:cNvPr id="92" name="Oval 91"/>
          <p:cNvSpPr/>
          <p:nvPr/>
        </p:nvSpPr>
        <p:spPr>
          <a:xfrm>
            <a:off x="3283882" y="3740154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3" name="Oval 92"/>
          <p:cNvSpPr/>
          <p:nvPr/>
        </p:nvSpPr>
        <p:spPr>
          <a:xfrm>
            <a:off x="2855090" y="4064154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4" name="Text Box 15"/>
          <p:cNvSpPr txBox="1">
            <a:spLocks noChangeArrowheads="1"/>
          </p:cNvSpPr>
          <p:nvPr/>
        </p:nvSpPr>
        <p:spPr bwMode="auto">
          <a:xfrm>
            <a:off x="8985326" y="395514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/>
              <p:cNvSpPr txBox="1"/>
              <p:nvPr/>
            </p:nvSpPr>
            <p:spPr>
              <a:xfrm>
                <a:off x="6924323" y="2584870"/>
                <a:ext cx="452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323" y="2584870"/>
                <a:ext cx="452880" cy="276999"/>
              </a:xfrm>
              <a:prstGeom prst="rect">
                <a:avLst/>
              </a:prstGeom>
              <a:blipFill>
                <a:blip r:embed="rId20"/>
                <a:stretch>
                  <a:fillRect l="-12162" r="-5405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3698833" y="305466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97" name="Text Box 15"/>
          <p:cNvSpPr txBox="1">
            <a:spLocks noChangeArrowheads="1"/>
          </p:cNvSpPr>
          <p:nvPr/>
        </p:nvSpPr>
        <p:spPr bwMode="auto">
          <a:xfrm>
            <a:off x="3197777" y="3455645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2743182" y="378550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/>
              <p:cNvSpPr txBox="1"/>
              <p:nvPr/>
            </p:nvSpPr>
            <p:spPr>
              <a:xfrm>
                <a:off x="10559845" y="2677362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845" y="2677362"/>
                <a:ext cx="417807" cy="276999"/>
              </a:xfrm>
              <a:prstGeom prst="rect">
                <a:avLst/>
              </a:prstGeom>
              <a:blipFill>
                <a:blip r:embed="rId21"/>
                <a:stretch>
                  <a:fillRect l="-11594" r="-579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/>
              <p:nvPr/>
            </p:nvSpPr>
            <p:spPr>
              <a:xfrm>
                <a:off x="10582201" y="1989496"/>
                <a:ext cx="412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201" y="1989496"/>
                <a:ext cx="412485" cy="276999"/>
              </a:xfrm>
              <a:prstGeom prst="rect">
                <a:avLst/>
              </a:prstGeom>
              <a:blipFill>
                <a:blip r:embed="rId22"/>
                <a:stretch>
                  <a:fillRect l="-13235" r="-441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Straight Arrow Connector 100"/>
          <p:cNvCxnSpPr/>
          <p:nvPr/>
        </p:nvCxnSpPr>
        <p:spPr>
          <a:xfrm>
            <a:off x="9967597" y="3115815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2" name="Text Box 15"/>
          <p:cNvSpPr txBox="1">
            <a:spLocks noChangeArrowheads="1"/>
          </p:cNvSpPr>
          <p:nvPr/>
        </p:nvSpPr>
        <p:spPr bwMode="auto">
          <a:xfrm>
            <a:off x="9352581" y="5222621"/>
            <a:ext cx="1446230" cy="276999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200" dirty="0" smtClean="0"/>
              <a:t>Supply adjustment</a:t>
            </a:r>
            <a:endParaRPr lang="pt-PT" altLang="pt-PT" sz="1200" dirty="0"/>
          </a:p>
        </p:txBody>
      </p:sp>
      <p:sp>
        <p:nvSpPr>
          <p:cNvPr id="103" name="Freeform 14"/>
          <p:cNvSpPr>
            <a:spLocks/>
          </p:cNvSpPr>
          <p:nvPr/>
        </p:nvSpPr>
        <p:spPr bwMode="auto">
          <a:xfrm rot="4834888" flipV="1">
            <a:off x="8805748" y="3990455"/>
            <a:ext cx="2083317" cy="489145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2944138" y="4822350"/>
            <a:ext cx="372976" cy="4309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1432238" y="3470085"/>
            <a:ext cx="1816" cy="29352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1427148" y="3818805"/>
            <a:ext cx="5775" cy="284107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6991614" y="3442861"/>
            <a:ext cx="1816" cy="293520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6986421" y="3813596"/>
            <a:ext cx="5775" cy="284107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1311433" y="160776"/>
            <a:ext cx="94206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A negative AD shock: soft response by the Central Bank</a:t>
            </a:r>
            <a:endParaRPr lang="pt-PT" altLang="pt-PT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/>
              <p:cNvSpPr txBox="1"/>
              <p:nvPr/>
            </p:nvSpPr>
            <p:spPr>
              <a:xfrm>
                <a:off x="3743081" y="4929659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081" y="4929659"/>
                <a:ext cx="243849" cy="276999"/>
              </a:xfrm>
              <a:prstGeom prst="rect">
                <a:avLst/>
              </a:prstGeom>
              <a:blipFill>
                <a:blip r:embed="rId23"/>
                <a:stretch>
                  <a:fillRect l="-125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2483124" y="1055068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Central Bank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07063" y="1055068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AD , AS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113" name="Freeform 14"/>
          <p:cNvSpPr>
            <a:spLocks/>
          </p:cNvSpPr>
          <p:nvPr/>
        </p:nvSpPr>
        <p:spPr bwMode="auto">
          <a:xfrm rot="3426156" flipH="1" flipV="1">
            <a:off x="7435270" y="4388468"/>
            <a:ext cx="1853234" cy="1146686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/>
      <p:bldP spid="52" grpId="0"/>
      <p:bldP spid="53" grpId="0"/>
      <p:bldP spid="54" grpId="0"/>
      <p:bldP spid="55" grpId="0"/>
      <p:bldP spid="57" grpId="0"/>
      <p:bldP spid="58" grpId="0" animBg="1"/>
      <p:bldP spid="62" grpId="0" animBg="1"/>
      <p:bldP spid="63" grpId="0" animBg="1"/>
      <p:bldP spid="66" grpId="0"/>
      <p:bldP spid="67" grpId="0"/>
      <p:bldP spid="70" grpId="0"/>
      <p:bldP spid="72" grpId="0" animBg="1"/>
      <p:bldP spid="73" grpId="0"/>
      <p:bldP spid="74" grpId="0"/>
      <p:bldP spid="75" grpId="0"/>
      <p:bldP spid="76" grpId="0" animBg="1"/>
      <p:bldP spid="77" grpId="0" animBg="1"/>
      <p:bldP spid="78" grpId="0" animBg="1"/>
      <p:bldP spid="79" grpId="0"/>
      <p:bldP spid="80" grpId="0" animBg="1"/>
      <p:bldP spid="81" grpId="0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102" grpId="0" animBg="1"/>
      <p:bldP spid="103" grpId="0" animBg="1"/>
      <p:bldP spid="110" grpId="0"/>
      <p:bldP spid="1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121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3</cp:revision>
  <dcterms:created xsi:type="dcterms:W3CDTF">2023-04-14T20:25:22Z</dcterms:created>
  <dcterms:modified xsi:type="dcterms:W3CDTF">2023-04-14T21:03:57Z</dcterms:modified>
</cp:coreProperties>
</file>